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9AFB6-0CFC-42A4-8131-DA12E07483A9}" type="datetimeFigureOut">
              <a:rPr lang="nl-NL" smtClean="0"/>
              <a:t>21-5-2021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285728"/>
            <a:ext cx="889635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5">
            <a:extLst>
              <a:ext uri="{FF2B5EF4-FFF2-40B4-BE49-F238E27FC236}">
                <a16:creationId xmlns:a16="http://schemas.microsoft.com/office/drawing/2014/main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>
                <a:solidFill>
                  <a:srgbClr val="0070C0"/>
                </a:solidFill>
              </a:rPr>
              <a:t>Wat ben je </a:t>
            </a:r>
            <a:r>
              <a:rPr lang="en-US" altLang="nl-NL" sz="1600" b="1" dirty="0" err="1">
                <a:solidFill>
                  <a:srgbClr val="0070C0"/>
                </a:solidFill>
              </a:rPr>
              <a:t>onrustig</a:t>
            </a:r>
            <a:r>
              <a:rPr lang="en-US" altLang="nl-NL" sz="1600" b="1" dirty="0">
                <a:solidFill>
                  <a:srgbClr val="0070C0"/>
                </a:solidFill>
              </a:rPr>
              <a:t> in </a:t>
            </a:r>
            <a:r>
              <a:rPr lang="en-US" altLang="nl-NL" sz="1600" b="1" dirty="0" err="1">
                <a:solidFill>
                  <a:srgbClr val="0070C0"/>
                </a:solidFill>
              </a:rPr>
              <a:t>mij</a:t>
            </a:r>
            <a:r>
              <a:rPr lang="en-US" altLang="nl-NL" sz="1600" b="1" dirty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mijn</a:t>
            </a:r>
            <a:r>
              <a:rPr lang="en-US" altLang="nl-NL" sz="1600" b="1" dirty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Antoine Houben</dc:creator>
  <cp:lastModifiedBy>Antoine</cp:lastModifiedBy>
  <cp:revision>2</cp:revision>
  <dcterms:created xsi:type="dcterms:W3CDTF">2015-03-10T20:18:23Z</dcterms:created>
  <dcterms:modified xsi:type="dcterms:W3CDTF">2021-05-21T14:38:29Z</dcterms:modified>
</cp:coreProperties>
</file>